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0" r:id="rId3"/>
    <p:sldId id="272" r:id="rId4"/>
    <p:sldId id="271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9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098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201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87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3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457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40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1969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90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308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2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396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C3340-CB04-4561-A2A7-BCC6ADD01720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8030-BDF7-4A70-A31E-914D0AF277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77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, obloha, silnice, exteriér&#10;&#10;Popis byl vytvořen automaticky">
            <a:extLst>
              <a:ext uri="{FF2B5EF4-FFF2-40B4-BE49-F238E27FC236}">
                <a16:creationId xmlns:a16="http://schemas.microsoft.com/office/drawing/2014/main" id="{3A830095-35D4-425D-8989-602DCB887F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2"/>
          <a:stretch/>
        </p:blipFill>
        <p:spPr>
          <a:xfrm>
            <a:off x="611560" y="980728"/>
            <a:ext cx="7685615" cy="5189311"/>
          </a:xfr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68D14F7E-8D6E-42BF-9005-BD6D929C139A}"/>
              </a:ext>
            </a:extLst>
          </p:cNvPr>
          <p:cNvSpPr txBox="1">
            <a:spLocks/>
          </p:cNvSpPr>
          <p:nvPr/>
        </p:nvSpPr>
        <p:spPr>
          <a:xfrm>
            <a:off x="120852" y="188641"/>
            <a:ext cx="8915644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dirty="0"/>
              <a:t>Stavba: „Oprava mostu v km 264,883, </a:t>
            </a:r>
            <a:r>
              <a:rPr lang="cs-CZ" sz="2000" b="1" dirty="0" err="1"/>
              <a:t>zast</a:t>
            </a:r>
            <a:r>
              <a:rPr lang="cs-CZ" sz="2000" b="1" dirty="0"/>
              <a:t>. Ostrava-Mariánské Hory – protinárazová zábrana“</a:t>
            </a:r>
            <a:br>
              <a:rPr lang="cs-CZ" sz="2000" b="1" dirty="0"/>
            </a:br>
            <a:r>
              <a:rPr lang="cs-CZ" sz="2000" b="1" dirty="0"/>
              <a:t>– pohled čelní, širší souvislosti, stávající stav</a:t>
            </a:r>
          </a:p>
        </p:txBody>
      </p:sp>
      <p:pic>
        <p:nvPicPr>
          <p:cNvPr id="7" name="Zástupný obsah 4" descr="Obsah obrázku exteriér, obloha, silnice&#10;&#10;Popis byl vytvořen automaticky">
            <a:extLst>
              <a:ext uri="{FF2B5EF4-FFF2-40B4-BE49-F238E27FC236}">
                <a16:creationId xmlns:a16="http://schemas.microsoft.com/office/drawing/2014/main" id="{6EAB1AC4-D927-4673-A641-9F13AA0EFE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5" t="1093" r="875" b="20982"/>
          <a:stretch/>
        </p:blipFill>
        <p:spPr>
          <a:xfrm>
            <a:off x="2487214" y="4369541"/>
            <a:ext cx="4117294" cy="240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6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, obloha, budova, exteriér&#10;&#10;Popis byl vytvořen automaticky">
            <a:extLst>
              <a:ext uri="{FF2B5EF4-FFF2-40B4-BE49-F238E27FC236}">
                <a16:creationId xmlns:a16="http://schemas.microsoft.com/office/drawing/2014/main" id="{AE402F6E-8118-44C7-9633-AD96782E2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128000" cy="5435600"/>
          </a:xfr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1D84C92-98FF-48A2-996E-FF1BF297AEC8}"/>
              </a:ext>
            </a:extLst>
          </p:cNvPr>
          <p:cNvSpPr txBox="1">
            <a:spLocks/>
          </p:cNvSpPr>
          <p:nvPr/>
        </p:nvSpPr>
        <p:spPr>
          <a:xfrm>
            <a:off x="120852" y="188641"/>
            <a:ext cx="8915644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dirty="0"/>
              <a:t>Stavba: „Oprava mostu v km 264,883, </a:t>
            </a:r>
            <a:r>
              <a:rPr lang="cs-CZ" sz="2000" b="1" dirty="0" err="1"/>
              <a:t>zast</a:t>
            </a:r>
            <a:r>
              <a:rPr lang="cs-CZ" sz="2000" b="1" dirty="0"/>
              <a:t>. Ostrava-Mariánské Hory – protinárazová zábrana“</a:t>
            </a:r>
            <a:br>
              <a:rPr lang="cs-CZ" sz="2000" b="1" dirty="0"/>
            </a:br>
            <a:r>
              <a:rPr lang="cs-CZ" sz="2000" b="1" dirty="0"/>
              <a:t>– pohled čelní, stávající stav</a:t>
            </a:r>
          </a:p>
        </p:txBody>
      </p:sp>
    </p:spTree>
    <p:extLst>
      <p:ext uri="{BB962C8B-B14F-4D97-AF65-F5344CB8AC3E}">
        <p14:creationId xmlns:p14="http://schemas.microsoft.com/office/powerpoint/2010/main" val="32832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, schod&#10;&#10;Popis byl vytvořen automaticky">
            <a:extLst>
              <a:ext uri="{FF2B5EF4-FFF2-40B4-BE49-F238E27FC236}">
                <a16:creationId xmlns:a16="http://schemas.microsoft.com/office/drawing/2014/main" id="{393020A3-2FE7-41AB-B8DF-931242853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28341"/>
            <a:ext cx="6062685" cy="4525963"/>
          </a:xfr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0F357902-97DA-4162-902E-C0CDFED434F1}"/>
              </a:ext>
            </a:extLst>
          </p:cNvPr>
          <p:cNvSpPr txBox="1">
            <a:spLocks/>
          </p:cNvSpPr>
          <p:nvPr/>
        </p:nvSpPr>
        <p:spPr>
          <a:xfrm>
            <a:off x="120852" y="188641"/>
            <a:ext cx="8915644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dirty="0"/>
              <a:t>Stavba: „Oprava mostu v km 264,883, </a:t>
            </a:r>
            <a:r>
              <a:rPr lang="cs-CZ" sz="2000" b="1" dirty="0" err="1"/>
              <a:t>zast</a:t>
            </a:r>
            <a:r>
              <a:rPr lang="cs-CZ" sz="2000" b="1" dirty="0"/>
              <a:t>. Ostrava-Mariánské Hory – protinárazová zábrana“</a:t>
            </a:r>
            <a:br>
              <a:rPr lang="cs-CZ" sz="2000" b="1" dirty="0"/>
            </a:br>
            <a:r>
              <a:rPr lang="cs-CZ" sz="2000" b="1" dirty="0"/>
              <a:t>– pohled shora, uložení, stávající stav</a:t>
            </a:r>
          </a:p>
        </p:txBody>
      </p:sp>
      <p:pic>
        <p:nvPicPr>
          <p:cNvPr id="8" name="Obrázek 7" descr="Obsah obrázku text, budova, cement, beton&#10;&#10;Popis byl vytvořen automaticky">
            <a:extLst>
              <a:ext uri="{FF2B5EF4-FFF2-40B4-BE49-F238E27FC236}">
                <a16:creationId xmlns:a16="http://schemas.microsoft.com/office/drawing/2014/main" id="{07EE8DAC-A9BC-40DE-85F6-13E5A869B1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4" b="6714"/>
          <a:stretch/>
        </p:blipFill>
        <p:spPr>
          <a:xfrm>
            <a:off x="3645053" y="3429000"/>
            <a:ext cx="5194288" cy="320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5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interiér, budova, strop, kolonáda&#10;&#10;Popis byl vytvořen automaticky">
            <a:extLst>
              <a:ext uri="{FF2B5EF4-FFF2-40B4-BE49-F238E27FC236}">
                <a16:creationId xmlns:a16="http://schemas.microsoft.com/office/drawing/2014/main" id="{521330E0-C3CF-435F-A518-8E757195A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4" y="923962"/>
            <a:ext cx="7584920" cy="5689840"/>
          </a:xfr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1888DEE6-2575-493B-BD9A-D36A65015475}"/>
              </a:ext>
            </a:extLst>
          </p:cNvPr>
          <p:cNvSpPr txBox="1">
            <a:spLocks/>
          </p:cNvSpPr>
          <p:nvPr/>
        </p:nvSpPr>
        <p:spPr>
          <a:xfrm>
            <a:off x="120852" y="188641"/>
            <a:ext cx="8915644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dirty="0"/>
              <a:t>Stavba: „Oprava mostu v km 264,883, </a:t>
            </a:r>
            <a:r>
              <a:rPr lang="cs-CZ" sz="2000" b="1" dirty="0" err="1"/>
              <a:t>zast</a:t>
            </a:r>
            <a:r>
              <a:rPr lang="cs-CZ" sz="2000" b="1" dirty="0"/>
              <a:t>. Ostrava-Mariánské Hory – protinárazová zábrana“</a:t>
            </a:r>
            <a:br>
              <a:rPr lang="cs-CZ" sz="2000" b="1" dirty="0"/>
            </a:br>
            <a:r>
              <a:rPr lang="cs-CZ" sz="2000" b="1" dirty="0"/>
              <a:t>– podhled, stávající stav</a:t>
            </a:r>
          </a:p>
        </p:txBody>
      </p:sp>
    </p:spTree>
    <p:extLst>
      <p:ext uri="{BB962C8B-B14F-4D97-AF65-F5344CB8AC3E}">
        <p14:creationId xmlns:p14="http://schemas.microsoft.com/office/powerpoint/2010/main" val="34987501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100</Words>
  <Application>Microsoft Office PowerPoint</Application>
  <PresentationFormat>Předvádění na obrazovce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7" baseType="lpstr">
      <vt:lpstr>Arial</vt:lpstr>
      <vt:lpstr>Calibri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SŽDC s.o.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Stavba: „Opravné práce v ŽST Ostrava hlavní nádraží“ SO 02- most v km 264,883 – pohled ve směru staničení, kol.č.1,2,304,306,…</dc:title>
  <dc:creator>Dobiáš Lumír</dc:creator>
  <cp:lastModifiedBy>Lumír Dobiáš</cp:lastModifiedBy>
  <cp:revision>11</cp:revision>
  <dcterms:created xsi:type="dcterms:W3CDTF">2018-04-20T14:10:51Z</dcterms:created>
  <dcterms:modified xsi:type="dcterms:W3CDTF">2021-11-26T12:31:56Z</dcterms:modified>
</cp:coreProperties>
</file>